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Raleway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RalewayMedium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Medium-boldItalic.fntdata"/><Relationship Id="rId30" Type="http://schemas.openxmlformats.org/officeDocument/2006/relationships/font" Target="fonts/Raleway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850b4aba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850b4aba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850b4aba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850b4aba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Veit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8692d573f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8692d573f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8692d573f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8692d573f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8692d573f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8692d573f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850b4aba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850b4aba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8692d573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8692d573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850b4aba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850b4aba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First approach: Spatial, then temporal (from the lecture)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19 heads for 1 point in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Preprocessing with Fourier Transformation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For the </a:t>
            </a:r>
            <a:r>
              <a:rPr lang="en-GB"/>
              <a:t>GNN, we took GCN.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Then: xLSTM (for the RNN, we took Bi-LSTM)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850b4aba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850b4aba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Lightweight architecture, suitable for deployment on mobile devices/ environments with limited ressources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Consists of three layers: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2d convolutional filter which basically performs bandpass filtering at half the sample rate and thus capturing the relevant frequency bands.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After that, a depthwise 2d convolution is applied. This enables the model to learn the spatial relationship between the nodes.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At the end, the output is combined with a seperable convolution.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Additionally, batch normalization is applied to ensure stability and an exponential linear unit is used to add some nonlinearity to the model.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850b4aba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850b4aba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Next step: extending the eegnet with a transformer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Hybrid</a:t>
            </a:r>
            <a:r>
              <a:rPr lang="en-GB"/>
              <a:t> approach: combining the EEGnet with a transformer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Best results, also a very good generalization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Transformer c</a:t>
            </a:r>
            <a:r>
              <a:rPr lang="en-GB"/>
              <a:t>aptures long-term seizure evolution patterns that CNN alone would miss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Treats feature maps as tokens: Learns which frequency-spatial combinations matter most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850b4aba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850b4aba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850b4aba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850b4aba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Manuel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850b4aba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850b4aba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Veit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Machine Learning</a:t>
            </a:r>
            <a:br>
              <a:rPr lang="en-GB"/>
            </a:br>
            <a:r>
              <a:rPr lang="en-GB" sz="2600"/>
              <a:t>Graph-based EEG Analysis Project</a:t>
            </a:r>
            <a:endParaRPr sz="26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3842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Veit Weidinger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Manuel Westermann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Maximilian Spannring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Elias Panner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4635625" y="3959750"/>
            <a:ext cx="39201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Group 13</a:t>
            </a:r>
            <a:endParaRPr b="1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Spring Semester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on </a:t>
            </a:r>
            <a:r>
              <a:rPr lang="en-GB"/>
              <a:t>Test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062" y="1853850"/>
            <a:ext cx="5487874" cy="26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154850" y="4621775"/>
            <a:ext cx="8927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Panner, E., Weidinger, V., Westermann, M., &amp; Spannring, M. (2025). Graph-based and deep learning models for EEG seizure detection</a:t>
            </a:r>
            <a:br>
              <a:rPr lang="en-GB" sz="10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[Course project report, EPFL]. Network Machine Learning, Spring Semester 2025.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Q&amp;A Part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Looking forward to a fruitful discussion.</a:t>
            </a:r>
            <a:endParaRPr sz="2100"/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 b="6868" l="515" r="376" t="8017"/>
          <a:stretch/>
        </p:blipFill>
        <p:spPr>
          <a:xfrm>
            <a:off x="1650" y="4714875"/>
            <a:ext cx="9144003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29450" y="2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Additional: Sweeps</a:t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154850" y="4621775"/>
            <a:ext cx="89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9" name="Google Shape;189;p24" title="wb_new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500" y="1312475"/>
            <a:ext cx="6181176" cy="324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29450" y="2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Additional: Efficient Channel Attention</a:t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154850" y="4621775"/>
            <a:ext cx="892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Image credit</a:t>
            </a: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Attention-based multiscale EEGNet for effective motor imagery EEG decoding,” Frontiers in Neurorobotics, vol. 19, 2025. 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7" name="Google Shape;197;p25" title="EC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0" y="1733750"/>
            <a:ext cx="6968000" cy="25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2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Additional: Metrics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154850" y="4621775"/>
            <a:ext cx="8927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Image credit: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Aymane Chilah/ Johnsnowlabs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5" name="Google Shape;205;p26" title="Screenshot from 2025-06-16 11-55-1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0" y="1623013"/>
            <a:ext cx="8839199" cy="2482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1548725"/>
            <a:ext cx="7688700" cy="27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 Details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Approaches: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GNN → Bi-directional LSTM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EEGNet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EEGNet + Transformer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NeuroGNN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-"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Details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Temple University Hospital EEG Seizure</a:t>
            </a:r>
            <a:br>
              <a:rPr lang="en-GB"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en-GB"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Corpus (TUSZ)</a:t>
            </a:r>
            <a:endParaRPr sz="14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75 patients (50 train / 25 test)</a:t>
            </a:r>
            <a:endParaRPr sz="14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Multiple EEG sessions per patient</a:t>
            </a:r>
            <a:endParaRPr sz="14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19 electrodes per measurement (250Hz)</a:t>
            </a:r>
            <a:endParaRPr sz="14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10-20 system</a:t>
            </a:r>
            <a:endParaRPr sz="14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925" y="2078875"/>
            <a:ext cx="360622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6700" y="644225"/>
            <a:ext cx="1581449" cy="14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6">
            <a:alphaModFix/>
          </a:blip>
          <a:srcRect b="14015" l="0" r="0" t="0"/>
          <a:stretch/>
        </p:blipFill>
        <p:spPr>
          <a:xfrm>
            <a:off x="4811925" y="2078875"/>
            <a:ext cx="3476773" cy="1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6213" y="2078876"/>
            <a:ext cx="181938" cy="1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8">
            <a:alphaModFix/>
          </a:blip>
          <a:srcRect b="0" l="0" r="3577" t="0"/>
          <a:stretch/>
        </p:blipFill>
        <p:spPr>
          <a:xfrm>
            <a:off x="4811925" y="4261225"/>
            <a:ext cx="3639176" cy="2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365100" y="4597700"/>
            <a:ext cx="8417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Image Credit: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 Roman Zaiets/Shutterstock.com</a:t>
            </a:r>
            <a:br>
              <a:rPr b="1" lang="en-GB" sz="1000">
                <a:latin typeface="Raleway"/>
                <a:ea typeface="Raleway"/>
                <a:cs typeface="Raleway"/>
                <a:sym typeface="Raleway"/>
              </a:rPr>
            </a:b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Thanou, D., &amp; Frossard, P. (2025). Graph-based EEG analysis [Project proposal]. EE-452: Network Machine Learning, EPFL.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GNN → Bi-directional LSTM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525" y="1168050"/>
            <a:ext cx="3902962" cy="31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365100" y="4673900"/>
            <a:ext cx="8417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Thanou, D., &amp; Frossard, P. (2025). Graph neural networks: Advanced topics &amp; applications (Slide 24).</a:t>
            </a:r>
            <a:br>
              <a:rPr lang="en-GB" sz="10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EE452 – Network Machine Learning. École Polytechnique Fédérale de Lausanne.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727650" y="4263800"/>
            <a:ext cx="76887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Spatial, then temporal: </a:t>
            </a:r>
            <a:r>
              <a:rPr lang="en-GB" sz="14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Node embeddings for each time step are fed to a temporal model</a:t>
            </a:r>
            <a:endParaRPr sz="14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600" y="2516187"/>
            <a:ext cx="787491" cy="40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275" y="1525300"/>
            <a:ext cx="513075" cy="36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275" y="2533513"/>
            <a:ext cx="513075" cy="36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275" y="3541750"/>
            <a:ext cx="513075" cy="36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729450" y="-2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EEGNet</a:t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288" y="628925"/>
            <a:ext cx="7519427" cy="380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8175" y="4429025"/>
            <a:ext cx="3967667" cy="2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154850" y="4621775"/>
            <a:ext cx="8927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Lawhern, V. J., Solon, A. J., Waytowich, N. R., Gordon, S. M., Hung, C. P., &amp; Lance, B. J. (2018). EEGNet: A compact convolutional neural network for EEG-based brain–computer interfaces. </a:t>
            </a:r>
            <a:r>
              <a:rPr i="1" lang="en-GB" sz="1000">
                <a:latin typeface="Raleway"/>
                <a:ea typeface="Raleway"/>
                <a:cs typeface="Raleway"/>
                <a:sym typeface="Raleway"/>
              </a:rPr>
              <a:t>Journal of Neural Engineering, 15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(5), 056013. https://doi.org/10.1088/1741-2552/aace8c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729450" y="23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EEGNet + Transformer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13" y="693063"/>
            <a:ext cx="7860173" cy="37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154850" y="4621775"/>
            <a:ext cx="8927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Zhu, Y., &amp; Wang, M. D. (2023). Automated seizure detection using transformer models on multi-channel EEGs. Proceedings of the IEEE EMBS International Conf. on Biomedical and Health Informatics (BHI 2023), 1–8. https://github.com/UnitedHolmes/seizure_detection_EEGs_transformer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NeuroGNN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20172" l="0" r="0" t="0"/>
          <a:stretch/>
        </p:blipFill>
        <p:spPr>
          <a:xfrm>
            <a:off x="761975" y="2214925"/>
            <a:ext cx="7623649" cy="1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7000" y="3674825"/>
            <a:ext cx="4830000" cy="2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154850" y="4621775"/>
            <a:ext cx="8927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Hajisafi, A., Lin, H., Chiang, Y.-Y., &amp; Shahabi, C. (2024). Dynamic GNNs for precise seizure detection and classification from EEG data. In Advances in Knowledge Discovery and Data Mining (pp. 207–220). Springer Nature Singapore. https://doi.org/10.1007/978-981-97-2238-9_16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729450" y="0"/>
            <a:ext cx="76887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NeuroGNN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154850" y="4621775"/>
            <a:ext cx="8927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Hajisafi, A., Lin, H., Chiang, Y.-Y., &amp; Shahabi, C. (2024). Dynamic GNNs for precise seizure detection and classification from EEG data. In Advances in Knowledge Discovery and Data Mining (pp. 207–220). Springer Nature Singapore. https://doi.org/10.1007/978-981-97-2238-9_16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200" y="593594"/>
            <a:ext cx="7527199" cy="384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688" y="4434375"/>
            <a:ext cx="2786624" cy="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on Validation-Split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25" y="141900"/>
            <a:ext cx="715827" cy="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078875"/>
            <a:ext cx="5318180" cy="18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000" y="4145650"/>
            <a:ext cx="4542174" cy="3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2803" y="1318638"/>
            <a:ext cx="2378374" cy="266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154850" y="4621775"/>
            <a:ext cx="8927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Panner, E., Weidinger, V., Westermann, M., &amp; Spannring, M. (2025). Graph-based and deep learning models for EEG seizure detection</a:t>
            </a:r>
            <a:br>
              <a:rPr lang="en-GB" sz="10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000">
                <a:latin typeface="Raleway"/>
                <a:ea typeface="Raleway"/>
                <a:cs typeface="Raleway"/>
                <a:sym typeface="Raleway"/>
              </a:rPr>
              <a:t>[Course project report, EPFL]. Network Machine Learning, Spring Semester 2025.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